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96" r:id="rId7"/>
    <p:sldId id="259" r:id="rId8"/>
    <p:sldId id="263" r:id="rId9"/>
    <p:sldId id="262" r:id="rId10"/>
    <p:sldId id="267" r:id="rId11"/>
    <p:sldId id="273" r:id="rId12"/>
    <p:sldId id="293" r:id="rId13"/>
    <p:sldId id="277" r:id="rId14"/>
    <p:sldId id="274" r:id="rId15"/>
    <p:sldId id="290" r:id="rId16"/>
    <p:sldId id="291" r:id="rId17"/>
    <p:sldId id="292" r:id="rId18"/>
    <p:sldId id="269" r:id="rId19"/>
    <p:sldId id="288" r:id="rId20"/>
    <p:sldId id="289" r:id="rId21"/>
    <p:sldId id="275" r:id="rId22"/>
    <p:sldId id="270" r:id="rId23"/>
    <p:sldId id="281" r:id="rId24"/>
    <p:sldId id="276" r:id="rId25"/>
    <p:sldId id="294" r:id="rId26"/>
    <p:sldId id="278" r:id="rId27"/>
    <p:sldId id="295" r:id="rId28"/>
    <p:sldId id="271" r:id="rId29"/>
    <p:sldId id="279" r:id="rId30"/>
    <p:sldId id="282" r:id="rId31"/>
    <p:sldId id="283" r:id="rId32"/>
    <p:sldId id="284" r:id="rId33"/>
    <p:sldId id="272" r:id="rId34"/>
    <p:sldId id="285" r:id="rId35"/>
    <p:sldId id="286" r:id="rId36"/>
    <p:sldId id="297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0"/>
    <p:restoredTop sz="96327"/>
  </p:normalViewPr>
  <p:slideViewPr>
    <p:cSldViewPr snapToGrid="0">
      <p:cViewPr>
        <p:scale>
          <a:sx n="120" d="100"/>
          <a:sy n="120" d="100"/>
        </p:scale>
        <p:origin x="2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27.09.25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systematically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computability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488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01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33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A6A1A-19C0-16ED-E49E-A8C937EE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C2DC80-12E0-3F8B-9DAF-2D2C18F55587}"/>
              </a:ext>
            </a:extLst>
          </p:cNvPr>
          <p:cNvSpPr/>
          <p:nvPr/>
        </p:nvSpPr>
        <p:spPr>
          <a:xfrm>
            <a:off x="712119" y="1391220"/>
            <a:ext cx="4707828" cy="44141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97EAEE-06E9-3293-8D63-60F5D1B718D4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31DCDB8-4143-CECC-6C6D-626303BDE355}"/>
              </a:ext>
            </a:extLst>
          </p:cNvPr>
          <p:cNvSpPr txBox="1">
            <a:spLocks/>
          </p:cNvSpPr>
          <p:nvPr/>
        </p:nvSpPr>
        <p:spPr>
          <a:xfrm>
            <a:off x="586429" y="489857"/>
            <a:ext cx="7770761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 –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75B6D0-3900-E7EB-82B2-4B1399A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542AAA-0D78-6313-A508-C9DAA917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DF42F3-3A40-75D5-39D3-240AED6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27EBDF57-3A9C-9F7C-AC0D-FAAE9EA3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1097784" y="1680210"/>
            <a:ext cx="3936497" cy="378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0D6E7-C02C-EE29-D7F7-90D39D4927DD}"/>
              </a:ext>
            </a:extLst>
          </p:cNvPr>
          <p:cNvSpPr txBox="1"/>
          <p:nvPr/>
        </p:nvSpPr>
        <p:spPr>
          <a:xfrm>
            <a:off x="5550195" y="2321004"/>
            <a:ext cx="6503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0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48070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 across 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3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04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4663</TotalTime>
  <Words>2831</Words>
  <Application>Microsoft Macintosh PowerPoint</Application>
  <PresentationFormat>Widescreen</PresentationFormat>
  <Paragraphs>452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Rodrigue Castro Gbedomon</cp:lastModifiedBy>
  <cp:revision>26</cp:revision>
  <dcterms:created xsi:type="dcterms:W3CDTF">2025-09-25T07:34:28Z</dcterms:created>
  <dcterms:modified xsi:type="dcterms:W3CDTF">2025-09-28T14:01:50Z</dcterms:modified>
</cp:coreProperties>
</file>